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aira" charset="1" panose="00000500000000000000"/>
      <p:regular r:id="rId20"/>
    </p:embeddedFont>
    <p:embeddedFont>
      <p:font typeface="Arimo Bold" charset="1" panose="020B0704020202020204"/>
      <p:regular r:id="rId21"/>
    </p:embeddedFont>
    <p:embeddedFont>
      <p:font typeface="Saira Bold" charset="1" panose="00000800000000000000"/>
      <p:regular r:id="rId22"/>
    </p:embeddedFont>
    <p:embeddedFont>
      <p:font typeface="Arimo" charset="1" panose="020B06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9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4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4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4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34.jpeg" Type="http://schemas.openxmlformats.org/officeDocument/2006/relationships/image"/><Relationship Id="rId12" Target="../media/image35.png" Type="http://schemas.openxmlformats.org/officeDocument/2006/relationships/image"/><Relationship Id="rId13" Target="../media/image9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4.png" Type="http://schemas.openxmlformats.org/officeDocument/2006/relationships/image"/><Relationship Id="rId9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4" cy="10287000"/>
          </a:xfrm>
          <a:custGeom>
            <a:avLst/>
            <a:gdLst/>
            <a:ahLst/>
            <a:cxnLst/>
            <a:rect r="r" b="b" t="t" l="l"/>
            <a:pathLst>
              <a:path h="10287000" w="18288004">
                <a:moveTo>
                  <a:pt x="0" y="0"/>
                </a:moveTo>
                <a:lnTo>
                  <a:pt x="18288004" y="0"/>
                </a:lnTo>
                <a:lnTo>
                  <a:pt x="18288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-3473" r="0" b="-34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8775" y="2561754"/>
            <a:ext cx="11830350" cy="396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8"/>
              </a:lnSpc>
            </a:pPr>
            <a:r>
              <a:rPr lang="en-US" sz="8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Módulo 6</a:t>
            </a:r>
          </a:p>
          <a:p>
            <a:pPr algn="ctr">
              <a:lnSpc>
                <a:spcPts val="10799"/>
              </a:lnSpc>
            </a:pPr>
            <a:r>
              <a:rPr lang="en-US" b="true" sz="9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Gestão </a:t>
            </a:r>
            <a:r>
              <a:rPr lang="en-US" b="true" sz="9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Inteligente de Eventos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21097" y="7494262"/>
            <a:ext cx="1204580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</a:t>
            </a:r>
            <a:r>
              <a:rPr lang="en-US" sz="25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ransformando Dados de TI em Ações Proativas na</a:t>
            </a:r>
            <a:r>
              <a:rPr lang="en-US" b="true" sz="25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 TechMaster</a:t>
            </a:r>
            <a:r>
              <a:rPr lang="en-US" sz="25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Soluções</a:t>
            </a:r>
          </a:p>
        </p:txBody>
      </p:sp>
      <p:sp>
        <p:nvSpPr>
          <p:cNvPr name="AutoShape 5" id="5"/>
          <p:cNvSpPr/>
          <p:nvPr/>
        </p:nvSpPr>
        <p:spPr>
          <a:xfrm rot="13443">
            <a:off x="4272713" y="6909713"/>
            <a:ext cx="9742574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13128" y="7226468"/>
            <a:ext cx="2082432" cy="5143288"/>
          </a:xfrm>
          <a:custGeom>
            <a:avLst/>
            <a:gdLst/>
            <a:ahLst/>
            <a:cxnLst/>
            <a:rect r="r" b="b" t="t" l="l"/>
            <a:pathLst>
              <a:path h="5143288" w="2082432">
                <a:moveTo>
                  <a:pt x="0" y="0"/>
                </a:moveTo>
                <a:lnTo>
                  <a:pt x="2082432" y="0"/>
                </a:lnTo>
                <a:lnTo>
                  <a:pt x="2082432" y="5143288"/>
                </a:lnTo>
                <a:lnTo>
                  <a:pt x="0" y="5143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8700" y="61177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4724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34608" y="536846"/>
            <a:ext cx="6269092" cy="4252294"/>
          </a:xfrm>
          <a:custGeom>
            <a:avLst/>
            <a:gdLst/>
            <a:ahLst/>
            <a:cxnLst/>
            <a:rect r="r" b="b" t="t" l="l"/>
            <a:pathLst>
              <a:path h="4252294" w="6269092">
                <a:moveTo>
                  <a:pt x="0" y="0"/>
                </a:moveTo>
                <a:lnTo>
                  <a:pt x="6269092" y="0"/>
                </a:lnTo>
                <a:lnTo>
                  <a:pt x="6269092" y="4252294"/>
                </a:lnTo>
                <a:lnTo>
                  <a:pt x="0" y="425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86650" y="148565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80450" y="-29905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52000" y="205565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624988" y="310588"/>
            <a:ext cx="5814362" cy="2354696"/>
          </a:xfrm>
          <a:custGeom>
            <a:avLst/>
            <a:gdLst/>
            <a:ahLst/>
            <a:cxnLst/>
            <a:rect r="r" b="b" t="t" l="l"/>
            <a:pathLst>
              <a:path h="2354696" w="5814362">
                <a:moveTo>
                  <a:pt x="0" y="0"/>
                </a:moveTo>
                <a:lnTo>
                  <a:pt x="5814362" y="0"/>
                </a:lnTo>
                <a:lnTo>
                  <a:pt x="5814362" y="2354696"/>
                </a:lnTo>
                <a:lnTo>
                  <a:pt x="0" y="23546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133285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56250" y="10700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80450" y="7503787"/>
            <a:ext cx="2049568" cy="2377747"/>
          </a:xfrm>
          <a:custGeom>
            <a:avLst/>
            <a:gdLst/>
            <a:ahLst/>
            <a:cxnLst/>
            <a:rect r="r" b="b" t="t" l="l"/>
            <a:pathLst>
              <a:path h="2377747" w="2049568">
                <a:moveTo>
                  <a:pt x="0" y="0"/>
                </a:moveTo>
                <a:lnTo>
                  <a:pt x="2049568" y="0"/>
                </a:lnTo>
                <a:lnTo>
                  <a:pt x="2049568" y="2377747"/>
                </a:lnTo>
                <a:lnTo>
                  <a:pt x="0" y="2377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525"/>
            <a:ext cx="18288004" cy="10287000"/>
          </a:xfrm>
          <a:custGeom>
            <a:avLst/>
            <a:gdLst/>
            <a:ahLst/>
            <a:cxnLst/>
            <a:rect r="r" b="b" t="t" l="l"/>
            <a:pathLst>
              <a:path h="10287000" w="18288004">
                <a:moveTo>
                  <a:pt x="0" y="0"/>
                </a:moveTo>
                <a:lnTo>
                  <a:pt x="18288004" y="0"/>
                </a:lnTo>
                <a:lnTo>
                  <a:pt x="18288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-3473" r="0" b="-34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98156" y="190374"/>
            <a:ext cx="7083112" cy="2647834"/>
          </a:xfrm>
          <a:custGeom>
            <a:avLst/>
            <a:gdLst/>
            <a:ahLst/>
            <a:cxnLst/>
            <a:rect r="r" b="b" t="t" l="l"/>
            <a:pathLst>
              <a:path h="2647834" w="7083112">
                <a:moveTo>
                  <a:pt x="0" y="0"/>
                </a:moveTo>
                <a:lnTo>
                  <a:pt x="7083112" y="0"/>
                </a:lnTo>
                <a:lnTo>
                  <a:pt x="7083112" y="2647834"/>
                </a:lnTo>
                <a:lnTo>
                  <a:pt x="0" y="2647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411680" y="-578224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166130" y="715326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2166130" y="-578224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2838208"/>
            <a:ext cx="2647834" cy="7083112"/>
          </a:xfrm>
          <a:custGeom>
            <a:avLst/>
            <a:gdLst/>
            <a:ahLst/>
            <a:cxnLst/>
            <a:rect r="r" b="b" t="t" l="l"/>
            <a:pathLst>
              <a:path h="7083112" w="2647834">
                <a:moveTo>
                  <a:pt x="0" y="0"/>
                </a:moveTo>
                <a:lnTo>
                  <a:pt x="2647834" y="0"/>
                </a:lnTo>
                <a:lnTo>
                  <a:pt x="2647834" y="7083112"/>
                </a:lnTo>
                <a:lnTo>
                  <a:pt x="0" y="70831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7753624" y="8223764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705234" y="2486775"/>
            <a:ext cx="2354700" cy="4109150"/>
            <a:chOff x="0" y="0"/>
            <a:chExt cx="3139600" cy="5478867"/>
          </a:xfrm>
        </p:grpSpPr>
        <p:sp>
          <p:nvSpPr>
            <p:cNvPr name="Freeform 10" id="10"/>
            <p:cNvSpPr/>
            <p:nvPr/>
          </p:nvSpPr>
          <p:spPr>
            <a:xfrm flipH="false" flipV="false" rot="5400000">
              <a:off x="0" y="0"/>
              <a:ext cx="3139600" cy="3139600"/>
            </a:xfrm>
            <a:custGeom>
              <a:avLst/>
              <a:gdLst/>
              <a:ahLst/>
              <a:cxnLst/>
              <a:rect r="r" b="b" t="t" l="l"/>
              <a:pathLst>
                <a:path h="3139600" w="3139600">
                  <a:moveTo>
                    <a:pt x="0" y="0"/>
                  </a:moveTo>
                  <a:lnTo>
                    <a:pt x="3139600" y="0"/>
                  </a:lnTo>
                  <a:lnTo>
                    <a:pt x="3139600" y="3139600"/>
                  </a:lnTo>
                  <a:lnTo>
                    <a:pt x="0" y="313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0000"/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0" y="2339267"/>
              <a:ext cx="3139600" cy="3139600"/>
            </a:xfrm>
            <a:custGeom>
              <a:avLst/>
              <a:gdLst/>
              <a:ahLst/>
              <a:cxnLst/>
              <a:rect r="r" b="b" t="t" l="l"/>
              <a:pathLst>
                <a:path h="3139600" w="3139600">
                  <a:moveTo>
                    <a:pt x="0" y="0"/>
                  </a:moveTo>
                  <a:lnTo>
                    <a:pt x="3139600" y="0"/>
                  </a:lnTo>
                  <a:lnTo>
                    <a:pt x="3139600" y="3139600"/>
                  </a:lnTo>
                  <a:lnTo>
                    <a:pt x="0" y="313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0000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227320" y="4808369"/>
            <a:ext cx="5833361" cy="4355356"/>
          </a:xfrm>
          <a:custGeom>
            <a:avLst/>
            <a:gdLst/>
            <a:ahLst/>
            <a:cxnLst/>
            <a:rect r="r" b="b" t="t" l="l"/>
            <a:pathLst>
              <a:path h="4355356" w="5833361">
                <a:moveTo>
                  <a:pt x="0" y="0"/>
                </a:moveTo>
                <a:lnTo>
                  <a:pt x="5833360" y="0"/>
                </a:lnTo>
                <a:lnTo>
                  <a:pt x="5833360" y="4355356"/>
                </a:lnTo>
                <a:lnTo>
                  <a:pt x="0" y="43553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914" t="0" r="-602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98223" y="1391400"/>
            <a:ext cx="76915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Rum</a:t>
            </a:r>
            <a:r>
              <a:rPr lang="en-US" sz="7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 à Entrega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98223" y="2831550"/>
            <a:ext cx="7691550" cy="16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8"/>
              </a:lnSpc>
            </a:pP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</a:t>
            </a: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odelagem de Dados Detalhada (DER).</a:t>
            </a:r>
          </a:p>
          <a:p>
            <a:pPr algn="ctr">
              <a:lnSpc>
                <a:spcPts val="2208"/>
              </a:lnSpc>
            </a:pPr>
          </a:p>
          <a:p>
            <a:pPr algn="ctr">
              <a:lnSpc>
                <a:spcPts val="2208"/>
              </a:lnSpc>
            </a:pP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Criação do Banco de Dados com scripts SQL.</a:t>
            </a:r>
          </a:p>
          <a:p>
            <a:pPr algn="ctr">
              <a:lnSpc>
                <a:spcPts val="2208"/>
              </a:lnSpc>
            </a:pPr>
          </a:p>
          <a:p>
            <a:pPr algn="ctr">
              <a:lnSpc>
                <a:spcPts val="2208"/>
              </a:lnSpc>
            </a:pP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Desenvolvimento e Testes do módulo.</a:t>
            </a:r>
          </a:p>
          <a:p>
            <a:pPr algn="ctr">
              <a:lnSpc>
                <a:spcPts val="2208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130762" y="1132800"/>
            <a:ext cx="2530638" cy="8040450"/>
          </a:xfrm>
          <a:custGeom>
            <a:avLst/>
            <a:gdLst/>
            <a:ahLst/>
            <a:cxnLst/>
            <a:rect r="r" b="b" t="t" l="l"/>
            <a:pathLst>
              <a:path h="8040450" w="2530638">
                <a:moveTo>
                  <a:pt x="0" y="0"/>
                </a:moveTo>
                <a:lnTo>
                  <a:pt x="2530638" y="0"/>
                </a:lnTo>
                <a:lnTo>
                  <a:pt x="2530638" y="8040450"/>
                </a:lnTo>
                <a:lnTo>
                  <a:pt x="0" y="8040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0651" t="0" r="-18298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80450" y="7503787"/>
            <a:ext cx="2049568" cy="2377747"/>
          </a:xfrm>
          <a:custGeom>
            <a:avLst/>
            <a:gdLst/>
            <a:ahLst/>
            <a:cxnLst/>
            <a:rect r="r" b="b" t="t" l="l"/>
            <a:pathLst>
              <a:path h="2377747" w="2049568">
                <a:moveTo>
                  <a:pt x="0" y="0"/>
                </a:moveTo>
                <a:lnTo>
                  <a:pt x="2049568" y="0"/>
                </a:lnTo>
                <a:lnTo>
                  <a:pt x="2049568" y="2377747"/>
                </a:lnTo>
                <a:lnTo>
                  <a:pt x="0" y="2377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24710" y="1132800"/>
            <a:ext cx="2530638" cy="8040450"/>
          </a:xfrm>
          <a:custGeom>
            <a:avLst/>
            <a:gdLst/>
            <a:ahLst/>
            <a:cxnLst/>
            <a:rect r="r" b="b" t="t" l="l"/>
            <a:pathLst>
              <a:path h="8040450" w="2530638">
                <a:moveTo>
                  <a:pt x="0" y="0"/>
                </a:moveTo>
                <a:lnTo>
                  <a:pt x="2530638" y="0"/>
                </a:lnTo>
                <a:lnTo>
                  <a:pt x="2530638" y="8040450"/>
                </a:lnTo>
                <a:lnTo>
                  <a:pt x="0" y="8040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0651" t="0" r="-182981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4" cy="10287000"/>
          </a:xfrm>
          <a:custGeom>
            <a:avLst/>
            <a:gdLst/>
            <a:ahLst/>
            <a:cxnLst/>
            <a:rect r="r" b="b" t="t" l="l"/>
            <a:pathLst>
              <a:path h="10287000" w="18288004">
                <a:moveTo>
                  <a:pt x="0" y="0"/>
                </a:moveTo>
                <a:lnTo>
                  <a:pt x="18288004" y="0"/>
                </a:lnTo>
                <a:lnTo>
                  <a:pt x="18288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-3473" r="0" b="-34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4866" y="3356550"/>
            <a:ext cx="7826276" cy="3573900"/>
            <a:chOff x="0" y="0"/>
            <a:chExt cx="10435035" cy="476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90885" y="269424"/>
              <a:ext cx="9444149" cy="3530445"/>
            </a:xfrm>
            <a:custGeom>
              <a:avLst/>
              <a:gdLst/>
              <a:ahLst/>
              <a:cxnLst/>
              <a:rect r="r" b="b" t="t" l="l"/>
              <a:pathLst>
                <a:path h="3530445" w="9444149">
                  <a:moveTo>
                    <a:pt x="0" y="0"/>
                  </a:moveTo>
                  <a:lnTo>
                    <a:pt x="9444150" y="0"/>
                  </a:lnTo>
                  <a:lnTo>
                    <a:pt x="9444150" y="3530445"/>
                  </a:lnTo>
                  <a:lnTo>
                    <a:pt x="0" y="3530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1625600"/>
              <a:ext cx="3139600" cy="3139600"/>
            </a:xfrm>
            <a:custGeom>
              <a:avLst/>
              <a:gdLst/>
              <a:ahLst/>
              <a:cxnLst/>
              <a:rect r="r" b="b" t="t" l="l"/>
              <a:pathLst>
                <a:path h="3139600" w="3139600">
                  <a:moveTo>
                    <a:pt x="0" y="0"/>
                  </a:moveTo>
                  <a:lnTo>
                    <a:pt x="3139600" y="0"/>
                  </a:lnTo>
                  <a:lnTo>
                    <a:pt x="3139600" y="3139600"/>
                  </a:lnTo>
                  <a:lnTo>
                    <a:pt x="0" y="313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0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378933" y="0"/>
              <a:ext cx="3139600" cy="3139600"/>
            </a:xfrm>
            <a:custGeom>
              <a:avLst/>
              <a:gdLst/>
              <a:ahLst/>
              <a:cxnLst/>
              <a:rect r="r" b="b" t="t" l="l"/>
              <a:pathLst>
                <a:path h="3139600" w="3139600">
                  <a:moveTo>
                    <a:pt x="0" y="0"/>
                  </a:moveTo>
                  <a:lnTo>
                    <a:pt x="3139600" y="0"/>
                  </a:lnTo>
                  <a:lnTo>
                    <a:pt x="3139600" y="3139600"/>
                  </a:lnTo>
                  <a:lnTo>
                    <a:pt x="0" y="313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0000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3368666" y="723414"/>
            <a:ext cx="5814362" cy="2354696"/>
          </a:xfrm>
          <a:custGeom>
            <a:avLst/>
            <a:gdLst/>
            <a:ahLst/>
            <a:cxnLst/>
            <a:rect r="r" b="b" t="t" l="l"/>
            <a:pathLst>
              <a:path h="2354696" w="5814362">
                <a:moveTo>
                  <a:pt x="0" y="0"/>
                </a:moveTo>
                <a:lnTo>
                  <a:pt x="5814362" y="0"/>
                </a:lnTo>
                <a:lnTo>
                  <a:pt x="5814362" y="2354696"/>
                </a:lnTo>
                <a:lnTo>
                  <a:pt x="0" y="2354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7950" y="15531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34900" y="180585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51425" y="6255364"/>
            <a:ext cx="83851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O </a:t>
            </a:r>
            <a:r>
              <a:rPr lang="en-US" b="true" sz="20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Módulo 6</a:t>
            </a: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é a</a:t>
            </a: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base para uma TI mais </a:t>
            </a:r>
            <a:r>
              <a:rPr lang="en-US" b="true" sz="20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estável,</a:t>
            </a:r>
          </a:p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s</a:t>
            </a:r>
            <a:r>
              <a:rPr lang="en-US" b="true" sz="2000" u="none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eg</a:t>
            </a:r>
            <a:r>
              <a:rPr lang="en-US" b="true" sz="20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ura e eficiente</a:t>
            </a: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na </a:t>
            </a:r>
            <a:r>
              <a:rPr lang="en-US" b="true" sz="20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TechM</a:t>
            </a:r>
            <a:r>
              <a:rPr lang="en-US" b="true" sz="2000" u="none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a</a:t>
            </a:r>
            <a:r>
              <a:rPr lang="en-US" b="true" sz="20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s</a:t>
            </a:r>
            <a:r>
              <a:rPr lang="en-US" b="true" sz="2000" u="none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t</a:t>
            </a:r>
            <a:r>
              <a:rPr lang="en-US" b="true" sz="20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er</a:t>
            </a: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44865" y="3874800"/>
            <a:ext cx="9798269" cy="188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83"/>
              </a:lnSpc>
            </a:pPr>
            <a:r>
              <a:rPr lang="en-US" sz="1215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Obrigado!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680450" y="7503787"/>
            <a:ext cx="2049568" cy="2377747"/>
          </a:xfrm>
          <a:custGeom>
            <a:avLst/>
            <a:gdLst/>
            <a:ahLst/>
            <a:cxnLst/>
            <a:rect r="r" b="b" t="t" l="l"/>
            <a:pathLst>
              <a:path h="2377747" w="2049568">
                <a:moveTo>
                  <a:pt x="0" y="0"/>
                </a:moveTo>
                <a:lnTo>
                  <a:pt x="2049568" y="0"/>
                </a:lnTo>
                <a:lnTo>
                  <a:pt x="2049568" y="2377747"/>
                </a:lnTo>
                <a:lnTo>
                  <a:pt x="0" y="23777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54254" y="485163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699"/>
                </a:lnTo>
                <a:lnTo>
                  <a:pt x="0" y="2354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4" cy="10287000"/>
          </a:xfrm>
          <a:custGeom>
            <a:avLst/>
            <a:gdLst/>
            <a:ahLst/>
            <a:cxnLst/>
            <a:rect r="r" b="b" t="t" l="l"/>
            <a:pathLst>
              <a:path h="10287000" w="18288004">
                <a:moveTo>
                  <a:pt x="0" y="0"/>
                </a:moveTo>
                <a:lnTo>
                  <a:pt x="18288004" y="0"/>
                </a:lnTo>
                <a:lnTo>
                  <a:pt x="18288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-3473" r="0" b="-34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30961" y="-3821249"/>
            <a:ext cx="3161124" cy="6465486"/>
          </a:xfrm>
          <a:custGeom>
            <a:avLst/>
            <a:gdLst/>
            <a:ahLst/>
            <a:cxnLst/>
            <a:rect r="r" b="b" t="t" l="l"/>
            <a:pathLst>
              <a:path h="6465486" w="3161124">
                <a:moveTo>
                  <a:pt x="0" y="0"/>
                </a:moveTo>
                <a:lnTo>
                  <a:pt x="3161124" y="0"/>
                </a:lnTo>
                <a:lnTo>
                  <a:pt x="3161124" y="6465486"/>
                </a:lnTo>
                <a:lnTo>
                  <a:pt x="0" y="6465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88950" y="-5433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37900" y="5867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01109" y="7683557"/>
            <a:ext cx="2995266" cy="6126252"/>
          </a:xfrm>
          <a:custGeom>
            <a:avLst/>
            <a:gdLst/>
            <a:ahLst/>
            <a:cxnLst/>
            <a:rect r="r" b="b" t="t" l="l"/>
            <a:pathLst>
              <a:path h="6126252" w="2995266">
                <a:moveTo>
                  <a:pt x="0" y="0"/>
                </a:moveTo>
                <a:lnTo>
                  <a:pt x="2995266" y="0"/>
                </a:lnTo>
                <a:lnTo>
                  <a:pt x="2995266" y="6126252"/>
                </a:lnTo>
                <a:lnTo>
                  <a:pt x="0" y="61262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9300" y="83856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60550" y="73002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31604" y="332763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699"/>
                </a:lnTo>
                <a:lnTo>
                  <a:pt x="0" y="2354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34104" y="332763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699"/>
                </a:lnTo>
                <a:lnTo>
                  <a:pt x="0" y="2354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51350" y="299062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34275" y="332763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699"/>
                </a:lnTo>
                <a:lnTo>
                  <a:pt x="0" y="2354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23083" y="332763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699"/>
                </a:lnTo>
                <a:lnTo>
                  <a:pt x="0" y="2354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32764" y="991000"/>
            <a:ext cx="862247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EQUIPE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35825" y="4005263"/>
            <a:ext cx="14616350" cy="2276475"/>
            <a:chOff x="0" y="0"/>
            <a:chExt cx="19488466" cy="3035300"/>
          </a:xfrm>
        </p:grpSpPr>
        <p:sp>
          <p:nvSpPr>
            <p:cNvPr name="AutoShape 17" id="17"/>
            <p:cNvSpPr/>
            <p:nvPr/>
          </p:nvSpPr>
          <p:spPr>
            <a:xfrm rot="8961">
              <a:off x="0" y="1143000"/>
              <a:ext cx="19488466" cy="0"/>
            </a:xfrm>
            <a:prstGeom prst="line">
              <a:avLst/>
            </a:prstGeom>
            <a:ln cap="rnd" w="25400">
              <a:solidFill>
                <a:srgbClr val="FFFFFF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167433" y="-28575"/>
              <a:ext cx="5986600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Douglas Lima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750933" y="-28575"/>
              <a:ext cx="5986600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Milena Barbosa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3340248" y="-28575"/>
              <a:ext cx="5986600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Welton Simão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750933" y="1558925"/>
              <a:ext cx="5986600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Coordenadora e Arquiteta de Dados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3340248" y="1558925"/>
              <a:ext cx="5986600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Desenvolvedor de Histórico e Análise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67433" y="1558925"/>
              <a:ext cx="5986600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Analista de Regras</a:t>
              </a:r>
            </a:p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 Automação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680450" y="7503787"/>
            <a:ext cx="2049568" cy="2377747"/>
          </a:xfrm>
          <a:custGeom>
            <a:avLst/>
            <a:gdLst/>
            <a:ahLst/>
            <a:cxnLst/>
            <a:rect r="r" b="b" t="t" l="l"/>
            <a:pathLst>
              <a:path h="2377747" w="2049568">
                <a:moveTo>
                  <a:pt x="0" y="0"/>
                </a:moveTo>
                <a:lnTo>
                  <a:pt x="2049568" y="0"/>
                </a:lnTo>
                <a:lnTo>
                  <a:pt x="2049568" y="2377747"/>
                </a:lnTo>
                <a:lnTo>
                  <a:pt x="0" y="23777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633" y="1344626"/>
            <a:ext cx="7597748" cy="7597748"/>
          </a:xfrm>
          <a:custGeom>
            <a:avLst/>
            <a:gdLst/>
            <a:ahLst/>
            <a:cxnLst/>
            <a:rect r="r" b="b" t="t" l="l"/>
            <a:pathLst>
              <a:path h="7597748" w="7597748">
                <a:moveTo>
                  <a:pt x="0" y="0"/>
                </a:moveTo>
                <a:lnTo>
                  <a:pt x="7597748" y="0"/>
                </a:lnTo>
                <a:lnTo>
                  <a:pt x="7597748" y="7597748"/>
                </a:lnTo>
                <a:lnTo>
                  <a:pt x="0" y="7597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55443" y="1344626"/>
            <a:ext cx="7597748" cy="7597748"/>
          </a:xfrm>
          <a:custGeom>
            <a:avLst/>
            <a:gdLst/>
            <a:ahLst/>
            <a:cxnLst/>
            <a:rect r="r" b="b" t="t" l="l"/>
            <a:pathLst>
              <a:path h="7597748" w="7597748">
                <a:moveTo>
                  <a:pt x="0" y="0"/>
                </a:moveTo>
                <a:lnTo>
                  <a:pt x="7597748" y="0"/>
                </a:lnTo>
                <a:lnTo>
                  <a:pt x="7597748" y="7597748"/>
                </a:lnTo>
                <a:lnTo>
                  <a:pt x="0" y="7597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4" cy="10287000"/>
          </a:xfrm>
          <a:custGeom>
            <a:avLst/>
            <a:gdLst/>
            <a:ahLst/>
            <a:cxnLst/>
            <a:rect r="r" b="b" t="t" l="l"/>
            <a:pathLst>
              <a:path h="10287000" w="18288004">
                <a:moveTo>
                  <a:pt x="0" y="0"/>
                </a:moveTo>
                <a:lnTo>
                  <a:pt x="18288004" y="0"/>
                </a:lnTo>
                <a:lnTo>
                  <a:pt x="18288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-3473" r="0" b="-347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492079" y="1629450"/>
            <a:ext cx="5180712" cy="3514050"/>
          </a:xfrm>
          <a:custGeom>
            <a:avLst/>
            <a:gdLst/>
            <a:ahLst/>
            <a:cxnLst/>
            <a:rect r="r" b="b" t="t" l="l"/>
            <a:pathLst>
              <a:path h="3514050" w="5180712">
                <a:moveTo>
                  <a:pt x="0" y="0"/>
                </a:moveTo>
                <a:lnTo>
                  <a:pt x="5180712" y="0"/>
                </a:lnTo>
                <a:lnTo>
                  <a:pt x="5180712" y="3514050"/>
                </a:lnTo>
                <a:lnTo>
                  <a:pt x="0" y="351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3233" y="2209118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25124" y="8671876"/>
            <a:ext cx="2082432" cy="5143288"/>
          </a:xfrm>
          <a:custGeom>
            <a:avLst/>
            <a:gdLst/>
            <a:ahLst/>
            <a:cxnLst/>
            <a:rect r="r" b="b" t="t" l="l"/>
            <a:pathLst>
              <a:path h="5143288" w="2082432">
                <a:moveTo>
                  <a:pt x="0" y="0"/>
                </a:moveTo>
                <a:lnTo>
                  <a:pt x="2082432" y="0"/>
                </a:lnTo>
                <a:lnTo>
                  <a:pt x="2082432" y="5143288"/>
                </a:lnTo>
                <a:lnTo>
                  <a:pt x="0" y="5143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53400" y="9295984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39622" y="7506242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072750" y="4237688"/>
            <a:ext cx="14142500" cy="1811625"/>
            <a:chOff x="0" y="0"/>
            <a:chExt cx="18856667" cy="24155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8933000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Definição </a:t>
              </a: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Simples: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7" y="958175"/>
              <a:ext cx="8933000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Gestã</a:t>
              </a: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o de Eventos é o processo de monitorar, analisar e responder a tudo o que acontece no ambiente de tecnologia de uma empresa.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923667" y="-28575"/>
              <a:ext cx="8933000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Obj</a:t>
              </a: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etivo Final: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923627" y="958175"/>
              <a:ext cx="8933000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Sa</a:t>
              </a: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ir do modo "apagar incêndios" e passar a ter controle total, garantindo que os sistemas estejam sempre estáveis e seguros.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31425" y="971950"/>
            <a:ext cx="152251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O Q</a:t>
            </a:r>
            <a:r>
              <a:rPr lang="en-US" sz="7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ue é Gestão de Eventos?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680450" y="7503787"/>
            <a:ext cx="2049568" cy="2377747"/>
          </a:xfrm>
          <a:custGeom>
            <a:avLst/>
            <a:gdLst/>
            <a:ahLst/>
            <a:cxnLst/>
            <a:rect r="r" b="b" t="t" l="l"/>
            <a:pathLst>
              <a:path h="2377747" w="2049568">
                <a:moveTo>
                  <a:pt x="0" y="0"/>
                </a:moveTo>
                <a:lnTo>
                  <a:pt x="2049568" y="0"/>
                </a:lnTo>
                <a:lnTo>
                  <a:pt x="2049568" y="2377747"/>
                </a:lnTo>
                <a:lnTo>
                  <a:pt x="0" y="23777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4" cy="10287000"/>
          </a:xfrm>
          <a:custGeom>
            <a:avLst/>
            <a:gdLst/>
            <a:ahLst/>
            <a:cxnLst/>
            <a:rect r="r" b="b" t="t" l="l"/>
            <a:pathLst>
              <a:path h="10287000" w="18288004">
                <a:moveTo>
                  <a:pt x="0" y="0"/>
                </a:moveTo>
                <a:lnTo>
                  <a:pt x="18288004" y="0"/>
                </a:lnTo>
                <a:lnTo>
                  <a:pt x="18288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-3473" r="0" b="-34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01107" y="-3821249"/>
            <a:ext cx="3161124" cy="6465486"/>
          </a:xfrm>
          <a:custGeom>
            <a:avLst/>
            <a:gdLst/>
            <a:ahLst/>
            <a:cxnLst/>
            <a:rect r="r" b="b" t="t" l="l"/>
            <a:pathLst>
              <a:path h="6465486" w="3161124">
                <a:moveTo>
                  <a:pt x="0" y="0"/>
                </a:moveTo>
                <a:lnTo>
                  <a:pt x="3161124" y="0"/>
                </a:lnTo>
                <a:lnTo>
                  <a:pt x="3161124" y="6465486"/>
                </a:lnTo>
                <a:lnTo>
                  <a:pt x="0" y="6465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9050" y="5867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85650" y="7868450"/>
            <a:ext cx="4134585" cy="6398559"/>
            <a:chOff x="0" y="0"/>
            <a:chExt cx="5512780" cy="8531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519092" y="363076"/>
              <a:ext cx="3993688" cy="8168336"/>
            </a:xfrm>
            <a:custGeom>
              <a:avLst/>
              <a:gdLst/>
              <a:ahLst/>
              <a:cxnLst/>
              <a:rect r="r" b="b" t="t" l="l"/>
              <a:pathLst>
                <a:path h="8168336" w="3993688">
                  <a:moveTo>
                    <a:pt x="0" y="0"/>
                  </a:moveTo>
                  <a:lnTo>
                    <a:pt x="3993688" y="0"/>
                  </a:lnTo>
                  <a:lnTo>
                    <a:pt x="3993688" y="8168336"/>
                  </a:lnTo>
                  <a:lnTo>
                    <a:pt x="0" y="8168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1229133"/>
              <a:ext cx="3139600" cy="3139600"/>
            </a:xfrm>
            <a:custGeom>
              <a:avLst/>
              <a:gdLst/>
              <a:ahLst/>
              <a:cxnLst/>
              <a:rect r="r" b="b" t="t" l="l"/>
              <a:pathLst>
                <a:path h="3139600" w="3139600">
                  <a:moveTo>
                    <a:pt x="0" y="0"/>
                  </a:moveTo>
                  <a:lnTo>
                    <a:pt x="3139600" y="0"/>
                  </a:lnTo>
                  <a:lnTo>
                    <a:pt x="3139600" y="3139600"/>
                  </a:lnTo>
                  <a:lnTo>
                    <a:pt x="0" y="313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0000"/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76133" y="0"/>
              <a:ext cx="3139600" cy="3139600"/>
            </a:xfrm>
            <a:custGeom>
              <a:avLst/>
              <a:gdLst/>
              <a:ahLst/>
              <a:cxnLst/>
              <a:rect r="r" b="b" t="t" l="l"/>
              <a:pathLst>
                <a:path h="3139600" w="3139600">
                  <a:moveTo>
                    <a:pt x="0" y="0"/>
                  </a:moveTo>
                  <a:lnTo>
                    <a:pt x="3139600" y="0"/>
                  </a:lnTo>
                  <a:lnTo>
                    <a:pt x="3139600" y="3139600"/>
                  </a:lnTo>
                  <a:lnTo>
                    <a:pt x="0" y="313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0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31425" y="991000"/>
            <a:ext cx="15225150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O Problema Fundamental:</a:t>
            </a:r>
          </a:p>
          <a:p>
            <a:pPr algn="ctr">
              <a:lnSpc>
                <a:spcPts val="7560"/>
              </a:lnSpc>
            </a:pPr>
            <a:r>
              <a:rPr lang="en-US" b="true" sz="63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Apagar Incêndios ou Preveni-los?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818203" y="3603275"/>
            <a:ext cx="12651598" cy="5042475"/>
            <a:chOff x="0" y="0"/>
            <a:chExt cx="16868797" cy="67233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7760200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 Problema Central: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108597" y="-28575"/>
              <a:ext cx="7760200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</a:t>
              </a:r>
              <a:r>
                <a:rPr lang="en-US" b="true" sz="36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Causa: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58175"/>
              <a:ext cx="7760200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Hoje,</a:t>
              </a: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a TI da TechMaster opera de forma </a:t>
              </a:r>
              <a:r>
                <a:rPr lang="en-US" b="true" sz="24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reativa</a:t>
              </a: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. Ela gasta tempo e energia correndo para consertar problemas depois que eles acontecem.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108592" y="958175"/>
              <a:ext cx="7760200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F</a:t>
              </a: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alta um sistema inteligente que centralize os alertas, identifique o que é realmente crítico e tome ações imediatas, antes que um problema se torne uma grande crise.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554296" y="3796625"/>
              <a:ext cx="7760200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 Papel do Nosso Módulo: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554296" y="4783375"/>
              <a:ext cx="7760200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Construir esse</a:t>
              </a: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cérebro. O Módulo 6 será o sistema nervoso central que permitirá à TI </a:t>
              </a:r>
              <a:r>
                <a:rPr lang="en-US" b="true" sz="24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agir proativamente</a:t>
              </a: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, antecipando e automatizando a resposta a falhas.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680450" y="7503787"/>
            <a:ext cx="2049568" cy="2377747"/>
          </a:xfrm>
          <a:custGeom>
            <a:avLst/>
            <a:gdLst/>
            <a:ahLst/>
            <a:cxnLst/>
            <a:rect r="r" b="b" t="t" l="l"/>
            <a:pathLst>
              <a:path h="2377747" w="2049568">
                <a:moveTo>
                  <a:pt x="0" y="0"/>
                </a:moveTo>
                <a:lnTo>
                  <a:pt x="2049568" y="0"/>
                </a:lnTo>
                <a:lnTo>
                  <a:pt x="2049568" y="2377747"/>
                </a:lnTo>
                <a:lnTo>
                  <a:pt x="0" y="23777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4" cy="10287000"/>
          </a:xfrm>
          <a:custGeom>
            <a:avLst/>
            <a:gdLst/>
            <a:ahLst/>
            <a:cxnLst/>
            <a:rect r="r" b="b" t="t" l="l"/>
            <a:pathLst>
              <a:path h="10287000" w="18288004">
                <a:moveTo>
                  <a:pt x="0" y="0"/>
                </a:moveTo>
                <a:lnTo>
                  <a:pt x="18288004" y="0"/>
                </a:lnTo>
                <a:lnTo>
                  <a:pt x="18288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-3473" r="0" b="-34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56575" y="1369666"/>
            <a:ext cx="7083112" cy="2647834"/>
          </a:xfrm>
          <a:custGeom>
            <a:avLst/>
            <a:gdLst/>
            <a:ahLst/>
            <a:cxnLst/>
            <a:rect r="r" b="b" t="t" l="l"/>
            <a:pathLst>
              <a:path h="2647834" w="7083112">
                <a:moveTo>
                  <a:pt x="0" y="0"/>
                </a:moveTo>
                <a:lnTo>
                  <a:pt x="7083112" y="0"/>
                </a:lnTo>
                <a:lnTo>
                  <a:pt x="7083112" y="2647834"/>
                </a:lnTo>
                <a:lnTo>
                  <a:pt x="0" y="2647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35000" y="65488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35000" y="784235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1152525"/>
            <a:ext cx="152251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O Cená</a:t>
            </a:r>
            <a:r>
              <a:rPr lang="en-US" b="true" sz="70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rio Atual da TechMaster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066475" y="3831575"/>
            <a:ext cx="371850" cy="371850"/>
            <a:chOff x="0" y="0"/>
            <a:chExt cx="495800" cy="495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5808" cy="495808"/>
            </a:xfrm>
            <a:custGeom>
              <a:avLst/>
              <a:gdLst/>
              <a:ahLst/>
              <a:cxnLst/>
              <a:rect r="r" b="b" t="t" l="l"/>
              <a:pathLst>
                <a:path h="495808" w="495808">
                  <a:moveTo>
                    <a:pt x="12700" y="0"/>
                  </a:moveTo>
                  <a:lnTo>
                    <a:pt x="483108" y="0"/>
                  </a:lnTo>
                  <a:cubicBezTo>
                    <a:pt x="490093" y="0"/>
                    <a:pt x="495808" y="5715"/>
                    <a:pt x="495808" y="12700"/>
                  </a:cubicBezTo>
                  <a:lnTo>
                    <a:pt x="495808" y="483108"/>
                  </a:lnTo>
                  <a:cubicBezTo>
                    <a:pt x="495808" y="490093"/>
                    <a:pt x="490093" y="495808"/>
                    <a:pt x="483108" y="495808"/>
                  </a:cubicBezTo>
                  <a:lnTo>
                    <a:pt x="12700" y="495808"/>
                  </a:lnTo>
                  <a:cubicBezTo>
                    <a:pt x="5715" y="495808"/>
                    <a:pt x="0" y="490093"/>
                    <a:pt x="0" y="48310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483108"/>
                  </a:lnTo>
                  <a:lnTo>
                    <a:pt x="12700" y="483108"/>
                  </a:lnTo>
                  <a:lnTo>
                    <a:pt x="12700" y="470408"/>
                  </a:lnTo>
                  <a:lnTo>
                    <a:pt x="483108" y="470408"/>
                  </a:lnTo>
                  <a:lnTo>
                    <a:pt x="483108" y="483108"/>
                  </a:lnTo>
                  <a:lnTo>
                    <a:pt x="470408" y="483108"/>
                  </a:lnTo>
                  <a:lnTo>
                    <a:pt x="470408" y="12700"/>
                  </a:lnTo>
                  <a:lnTo>
                    <a:pt x="483108" y="12700"/>
                  </a:lnTo>
                  <a:lnTo>
                    <a:pt x="48310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94275" y="3831575"/>
            <a:ext cx="371850" cy="371850"/>
            <a:chOff x="0" y="0"/>
            <a:chExt cx="495800" cy="495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5808" cy="495808"/>
            </a:xfrm>
            <a:custGeom>
              <a:avLst/>
              <a:gdLst/>
              <a:ahLst/>
              <a:cxnLst/>
              <a:rect r="r" b="b" t="t" l="l"/>
              <a:pathLst>
                <a:path h="495808" w="495808">
                  <a:moveTo>
                    <a:pt x="12700" y="0"/>
                  </a:moveTo>
                  <a:lnTo>
                    <a:pt x="483108" y="0"/>
                  </a:lnTo>
                  <a:cubicBezTo>
                    <a:pt x="490093" y="0"/>
                    <a:pt x="495808" y="5715"/>
                    <a:pt x="495808" y="12700"/>
                  </a:cubicBezTo>
                  <a:lnTo>
                    <a:pt x="495808" y="483108"/>
                  </a:lnTo>
                  <a:cubicBezTo>
                    <a:pt x="495808" y="490093"/>
                    <a:pt x="490093" y="495808"/>
                    <a:pt x="483108" y="495808"/>
                  </a:cubicBezTo>
                  <a:lnTo>
                    <a:pt x="12700" y="495808"/>
                  </a:lnTo>
                  <a:cubicBezTo>
                    <a:pt x="5715" y="495808"/>
                    <a:pt x="0" y="490093"/>
                    <a:pt x="0" y="48310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483108"/>
                  </a:lnTo>
                  <a:lnTo>
                    <a:pt x="12700" y="483108"/>
                  </a:lnTo>
                  <a:lnTo>
                    <a:pt x="12700" y="470408"/>
                  </a:lnTo>
                  <a:lnTo>
                    <a:pt x="483108" y="470408"/>
                  </a:lnTo>
                  <a:lnTo>
                    <a:pt x="483108" y="483108"/>
                  </a:lnTo>
                  <a:lnTo>
                    <a:pt x="470408" y="483108"/>
                  </a:lnTo>
                  <a:lnTo>
                    <a:pt x="470408" y="12700"/>
                  </a:lnTo>
                  <a:lnTo>
                    <a:pt x="483108" y="12700"/>
                  </a:lnTo>
                  <a:lnTo>
                    <a:pt x="48310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922075" y="3831575"/>
            <a:ext cx="371850" cy="371850"/>
            <a:chOff x="0" y="0"/>
            <a:chExt cx="495800" cy="495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5808" cy="495808"/>
            </a:xfrm>
            <a:custGeom>
              <a:avLst/>
              <a:gdLst/>
              <a:ahLst/>
              <a:cxnLst/>
              <a:rect r="r" b="b" t="t" l="l"/>
              <a:pathLst>
                <a:path h="495808" w="495808">
                  <a:moveTo>
                    <a:pt x="12700" y="0"/>
                  </a:moveTo>
                  <a:lnTo>
                    <a:pt x="483108" y="0"/>
                  </a:lnTo>
                  <a:cubicBezTo>
                    <a:pt x="490093" y="0"/>
                    <a:pt x="495808" y="5715"/>
                    <a:pt x="495808" y="12700"/>
                  </a:cubicBezTo>
                  <a:lnTo>
                    <a:pt x="495808" y="483108"/>
                  </a:lnTo>
                  <a:cubicBezTo>
                    <a:pt x="495808" y="490093"/>
                    <a:pt x="490093" y="495808"/>
                    <a:pt x="483108" y="495808"/>
                  </a:cubicBezTo>
                  <a:lnTo>
                    <a:pt x="12700" y="495808"/>
                  </a:lnTo>
                  <a:cubicBezTo>
                    <a:pt x="5715" y="495808"/>
                    <a:pt x="0" y="490093"/>
                    <a:pt x="0" y="48310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483108"/>
                  </a:lnTo>
                  <a:lnTo>
                    <a:pt x="12700" y="483108"/>
                  </a:lnTo>
                  <a:lnTo>
                    <a:pt x="12700" y="470408"/>
                  </a:lnTo>
                  <a:lnTo>
                    <a:pt x="483108" y="470408"/>
                  </a:lnTo>
                  <a:lnTo>
                    <a:pt x="483108" y="483108"/>
                  </a:lnTo>
                  <a:lnTo>
                    <a:pt x="470408" y="483108"/>
                  </a:lnTo>
                  <a:lnTo>
                    <a:pt x="470408" y="12700"/>
                  </a:lnTo>
                  <a:lnTo>
                    <a:pt x="483108" y="12700"/>
                  </a:lnTo>
                  <a:lnTo>
                    <a:pt x="48310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849875" y="3831575"/>
            <a:ext cx="371850" cy="371850"/>
            <a:chOff x="0" y="0"/>
            <a:chExt cx="495800" cy="495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5808" cy="495808"/>
            </a:xfrm>
            <a:custGeom>
              <a:avLst/>
              <a:gdLst/>
              <a:ahLst/>
              <a:cxnLst/>
              <a:rect r="r" b="b" t="t" l="l"/>
              <a:pathLst>
                <a:path h="495808" w="495808">
                  <a:moveTo>
                    <a:pt x="12700" y="0"/>
                  </a:moveTo>
                  <a:lnTo>
                    <a:pt x="483108" y="0"/>
                  </a:lnTo>
                  <a:cubicBezTo>
                    <a:pt x="490093" y="0"/>
                    <a:pt x="495808" y="5715"/>
                    <a:pt x="495808" y="12700"/>
                  </a:cubicBezTo>
                  <a:lnTo>
                    <a:pt x="495808" y="483108"/>
                  </a:lnTo>
                  <a:cubicBezTo>
                    <a:pt x="495808" y="490093"/>
                    <a:pt x="490093" y="495808"/>
                    <a:pt x="483108" y="495808"/>
                  </a:cubicBezTo>
                  <a:lnTo>
                    <a:pt x="12700" y="495808"/>
                  </a:lnTo>
                  <a:cubicBezTo>
                    <a:pt x="5715" y="495808"/>
                    <a:pt x="0" y="490093"/>
                    <a:pt x="0" y="48310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483108"/>
                  </a:lnTo>
                  <a:lnTo>
                    <a:pt x="12700" y="483108"/>
                  </a:lnTo>
                  <a:lnTo>
                    <a:pt x="12700" y="470408"/>
                  </a:lnTo>
                  <a:lnTo>
                    <a:pt x="483108" y="470408"/>
                  </a:lnTo>
                  <a:lnTo>
                    <a:pt x="483108" y="483108"/>
                  </a:lnTo>
                  <a:lnTo>
                    <a:pt x="470408" y="483108"/>
                  </a:lnTo>
                  <a:lnTo>
                    <a:pt x="470408" y="12700"/>
                  </a:lnTo>
                  <a:lnTo>
                    <a:pt x="483108" y="12700"/>
                  </a:lnTo>
                  <a:lnTo>
                    <a:pt x="48310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531425" y="4924750"/>
            <a:ext cx="344175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</a:t>
            </a: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uitas Fontes, Nenhuma Central:</a:t>
            </a: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Alertas importantes vêm de todos os lados.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59225" y="4924750"/>
            <a:ext cx="3441750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Dificuld</a:t>
            </a: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ade para Priorizar:</a:t>
            </a: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Como saber o que é um simples aviso e o que é uma falha crítica?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87025" y="4924750"/>
            <a:ext cx="344175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</a:t>
            </a: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espostas Lentas e Manuais: </a:t>
            </a: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 equipe perde tempo para identificar a causa e agir.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14825" y="4924750"/>
            <a:ext cx="3441750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Ris</a:t>
            </a: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 de Falhas Graves:</a:t>
            </a: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Problemas podem passar despercebidos até ser tarde demais.</a:t>
            </a:r>
          </a:p>
        </p:txBody>
      </p:sp>
      <p:sp>
        <p:nvSpPr>
          <p:cNvPr name="AutoShape 19" id="19"/>
          <p:cNvSpPr/>
          <p:nvPr/>
        </p:nvSpPr>
        <p:spPr>
          <a:xfrm>
            <a:off x="3419281" y="4017500"/>
            <a:ext cx="357499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7347081" y="4017500"/>
            <a:ext cx="357499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1274881" y="4017500"/>
            <a:ext cx="357499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3252300" y="4184381"/>
            <a:ext cx="100" cy="749894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>
            <a:off x="7180100" y="4184381"/>
            <a:ext cx="100" cy="749894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>
            <a:off x="11107900" y="4184381"/>
            <a:ext cx="100" cy="749894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>
            <a:off x="15035700" y="4184381"/>
            <a:ext cx="100" cy="749894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5680450" y="7503787"/>
            <a:ext cx="2049568" cy="2377747"/>
          </a:xfrm>
          <a:custGeom>
            <a:avLst/>
            <a:gdLst/>
            <a:ahLst/>
            <a:cxnLst/>
            <a:rect r="r" b="b" t="t" l="l"/>
            <a:pathLst>
              <a:path h="2377747" w="2049568">
                <a:moveTo>
                  <a:pt x="0" y="0"/>
                </a:moveTo>
                <a:lnTo>
                  <a:pt x="2049568" y="0"/>
                </a:lnTo>
                <a:lnTo>
                  <a:pt x="2049568" y="2377747"/>
                </a:lnTo>
                <a:lnTo>
                  <a:pt x="0" y="2377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30396" y="0"/>
            <a:ext cx="7083112" cy="2647834"/>
          </a:xfrm>
          <a:custGeom>
            <a:avLst/>
            <a:gdLst/>
            <a:ahLst/>
            <a:cxnLst/>
            <a:rect r="r" b="b" t="t" l="l"/>
            <a:pathLst>
              <a:path h="2647834" w="7083112">
                <a:moveTo>
                  <a:pt x="0" y="0"/>
                </a:moveTo>
                <a:lnTo>
                  <a:pt x="7083112" y="0"/>
                </a:lnTo>
                <a:lnTo>
                  <a:pt x="7083112" y="2647834"/>
                </a:lnTo>
                <a:lnTo>
                  <a:pt x="0" y="2647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4" cy="10287000"/>
          </a:xfrm>
          <a:custGeom>
            <a:avLst/>
            <a:gdLst/>
            <a:ahLst/>
            <a:cxnLst/>
            <a:rect r="r" b="b" t="t" l="l"/>
            <a:pathLst>
              <a:path h="10287000" w="18288004">
                <a:moveTo>
                  <a:pt x="0" y="0"/>
                </a:moveTo>
                <a:lnTo>
                  <a:pt x="18288004" y="0"/>
                </a:lnTo>
                <a:lnTo>
                  <a:pt x="18288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0" t="-3473" r="0" b="-34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35000" y="65488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35000" y="784235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90781" y="2806670"/>
            <a:ext cx="6706437" cy="6706437"/>
          </a:xfrm>
          <a:custGeom>
            <a:avLst/>
            <a:gdLst/>
            <a:ahLst/>
            <a:cxnLst/>
            <a:rect r="r" b="b" t="t" l="l"/>
            <a:pathLst>
              <a:path h="6706437" w="6706437">
                <a:moveTo>
                  <a:pt x="0" y="0"/>
                </a:moveTo>
                <a:lnTo>
                  <a:pt x="6706438" y="0"/>
                </a:lnTo>
                <a:lnTo>
                  <a:pt x="6706438" y="6706437"/>
                </a:lnTo>
                <a:lnTo>
                  <a:pt x="0" y="6706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1425" y="962025"/>
            <a:ext cx="152251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O Céreb</a:t>
            </a:r>
            <a:r>
              <a:rPr lang="en-US" b="true" sz="700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ro da Operação de 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12558" y="3563338"/>
            <a:ext cx="53722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true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06821" y="3563338"/>
            <a:ext cx="53722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true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2558" y="6748250"/>
            <a:ext cx="53722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true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54446" y="6748250"/>
            <a:ext cx="53722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true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4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-4860743">
            <a:off x="4730767" y="4533017"/>
            <a:ext cx="389183" cy="1220967"/>
          </a:xfrm>
          <a:custGeom>
            <a:avLst/>
            <a:gdLst/>
            <a:ahLst/>
            <a:cxnLst/>
            <a:rect r="r" b="b" t="t" l="l"/>
            <a:pathLst>
              <a:path h="1220967" w="389183">
                <a:moveTo>
                  <a:pt x="389183" y="1220966"/>
                </a:moveTo>
                <a:lnTo>
                  <a:pt x="0" y="1220966"/>
                </a:lnTo>
                <a:lnTo>
                  <a:pt x="0" y="0"/>
                </a:lnTo>
                <a:lnTo>
                  <a:pt x="389183" y="0"/>
                </a:lnTo>
                <a:lnTo>
                  <a:pt x="389183" y="122096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-6011161">
            <a:off x="4743795" y="5870649"/>
            <a:ext cx="389183" cy="1220967"/>
          </a:xfrm>
          <a:custGeom>
            <a:avLst/>
            <a:gdLst/>
            <a:ahLst/>
            <a:cxnLst/>
            <a:rect r="r" b="b" t="t" l="l"/>
            <a:pathLst>
              <a:path h="1220967" w="389183">
                <a:moveTo>
                  <a:pt x="0" y="1220967"/>
                </a:moveTo>
                <a:lnTo>
                  <a:pt x="389183" y="1220967"/>
                </a:lnTo>
                <a:lnTo>
                  <a:pt x="389183" y="0"/>
                </a:lnTo>
                <a:lnTo>
                  <a:pt x="0" y="0"/>
                </a:lnTo>
                <a:lnTo>
                  <a:pt x="0" y="122096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4859999">
            <a:off x="13050587" y="4661005"/>
            <a:ext cx="389183" cy="1220967"/>
          </a:xfrm>
          <a:custGeom>
            <a:avLst/>
            <a:gdLst/>
            <a:ahLst/>
            <a:cxnLst/>
            <a:rect r="r" b="b" t="t" l="l"/>
            <a:pathLst>
              <a:path h="1220967" w="389183">
                <a:moveTo>
                  <a:pt x="0" y="1220967"/>
                </a:moveTo>
                <a:lnTo>
                  <a:pt x="389183" y="1220967"/>
                </a:lnTo>
                <a:lnTo>
                  <a:pt x="389183" y="0"/>
                </a:lnTo>
                <a:lnTo>
                  <a:pt x="0" y="0"/>
                </a:lnTo>
                <a:lnTo>
                  <a:pt x="0" y="122096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6012000">
            <a:off x="13050587" y="5870511"/>
            <a:ext cx="389183" cy="1220967"/>
          </a:xfrm>
          <a:custGeom>
            <a:avLst/>
            <a:gdLst/>
            <a:ahLst/>
            <a:cxnLst/>
            <a:rect r="r" b="b" t="t" l="l"/>
            <a:pathLst>
              <a:path h="1220967" w="389183">
                <a:moveTo>
                  <a:pt x="389183" y="1220967"/>
                </a:moveTo>
                <a:lnTo>
                  <a:pt x="0" y="1220967"/>
                </a:lnTo>
                <a:lnTo>
                  <a:pt x="0" y="0"/>
                </a:lnTo>
                <a:lnTo>
                  <a:pt x="389183" y="0"/>
                </a:lnTo>
                <a:lnTo>
                  <a:pt x="389183" y="122096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94645" y="3164311"/>
            <a:ext cx="344175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CAPTURAR:</a:t>
            </a:r>
          </a:p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 s</a:t>
            </a: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istema centraliza todos os eventos em tempo real.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4645" y="7108925"/>
            <a:ext cx="344175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DECIDIR:</a:t>
            </a:r>
          </a:p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Com base em regras, o sistema decide o que fazer.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45178" y="3164311"/>
            <a:ext cx="3441750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CLASSIFICAR:</a:t>
            </a:r>
          </a:p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</a:t>
            </a: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ada evento é automaticamente classificado por tipo e criticidade.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45178" y="6910175"/>
            <a:ext cx="34417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AGIR:</a:t>
            </a:r>
          </a:p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Ações automáticas são executadas.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680450" y="7503787"/>
            <a:ext cx="2049568" cy="2377747"/>
          </a:xfrm>
          <a:custGeom>
            <a:avLst/>
            <a:gdLst/>
            <a:ahLst/>
            <a:cxnLst/>
            <a:rect r="r" b="b" t="t" l="l"/>
            <a:pathLst>
              <a:path h="2377747" w="2049568">
                <a:moveTo>
                  <a:pt x="0" y="0"/>
                </a:moveTo>
                <a:lnTo>
                  <a:pt x="2049568" y="0"/>
                </a:lnTo>
                <a:lnTo>
                  <a:pt x="2049568" y="2377747"/>
                </a:lnTo>
                <a:lnTo>
                  <a:pt x="0" y="23777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593750" y="5124450"/>
            <a:ext cx="1107826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4" cy="10287000"/>
          </a:xfrm>
          <a:custGeom>
            <a:avLst/>
            <a:gdLst/>
            <a:ahLst/>
            <a:cxnLst/>
            <a:rect r="r" b="b" t="t" l="l"/>
            <a:pathLst>
              <a:path h="10287000" w="18288004">
                <a:moveTo>
                  <a:pt x="0" y="0"/>
                </a:moveTo>
                <a:lnTo>
                  <a:pt x="18288004" y="0"/>
                </a:lnTo>
                <a:lnTo>
                  <a:pt x="18288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-3473" r="0" b="-34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31109" y="8099857"/>
            <a:ext cx="2995266" cy="6126252"/>
          </a:xfrm>
          <a:custGeom>
            <a:avLst/>
            <a:gdLst/>
            <a:ahLst/>
            <a:cxnLst/>
            <a:rect r="r" b="b" t="t" l="l"/>
            <a:pathLst>
              <a:path h="6126252" w="2995266">
                <a:moveTo>
                  <a:pt x="0" y="0"/>
                </a:moveTo>
                <a:lnTo>
                  <a:pt x="2995266" y="0"/>
                </a:lnTo>
                <a:lnTo>
                  <a:pt x="2995266" y="6126252"/>
                </a:lnTo>
                <a:lnTo>
                  <a:pt x="0" y="6126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2750" y="86649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90550" y="768895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30961" y="-3821249"/>
            <a:ext cx="3161124" cy="6465486"/>
          </a:xfrm>
          <a:custGeom>
            <a:avLst/>
            <a:gdLst/>
            <a:ahLst/>
            <a:cxnLst/>
            <a:rect r="r" b="b" t="t" l="l"/>
            <a:pathLst>
              <a:path h="6465486" w="3161124">
                <a:moveTo>
                  <a:pt x="0" y="0"/>
                </a:moveTo>
                <a:lnTo>
                  <a:pt x="3161124" y="0"/>
                </a:lnTo>
                <a:lnTo>
                  <a:pt x="3161124" y="6465486"/>
                </a:lnTo>
                <a:lnTo>
                  <a:pt x="0" y="6465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1550" y="-39360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30950" y="607860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1425" y="1351822"/>
            <a:ext cx="152251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O Que </a:t>
            </a:r>
            <a:r>
              <a:rPr lang="en-US" sz="7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o Nosso Módulo Fará?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8054" y="6225998"/>
            <a:ext cx="272959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Ac</a:t>
            </a: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ompanhar tudo em um só lugar.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19801" y="4371975"/>
            <a:ext cx="3086100" cy="1543050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52400" y="9525"/>
              <a:ext cx="5080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310375" y="4371975"/>
            <a:ext cx="3086100" cy="1543050"/>
            <a:chOff x="0" y="0"/>
            <a:chExt cx="8128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52400" y="9525"/>
              <a:ext cx="5080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600950" y="4371975"/>
            <a:ext cx="3086100" cy="1543050"/>
            <a:chOff x="0" y="0"/>
            <a:chExt cx="81280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52400" y="9525"/>
              <a:ext cx="5080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891525" y="4371975"/>
            <a:ext cx="3086100" cy="1543050"/>
            <a:chOff x="0" y="0"/>
            <a:chExt cx="812800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52400" y="9525"/>
              <a:ext cx="5080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182099" y="4371975"/>
            <a:ext cx="3086100" cy="1543050"/>
            <a:chOff x="0" y="0"/>
            <a:chExt cx="812800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52400" y="9525"/>
              <a:ext cx="5080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03176" y="4791075"/>
            <a:ext cx="451935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Mo</a:t>
            </a: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nitoramento</a:t>
            </a:r>
          </a:p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Centralizado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93750" y="4791075"/>
            <a:ext cx="451935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Class</a:t>
            </a: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ificação</a:t>
            </a:r>
          </a:p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Automática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84325" y="4791075"/>
            <a:ext cx="451935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Mo</a:t>
            </a: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tor de</a:t>
            </a:r>
          </a:p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Regras Flexível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74900" y="4791075"/>
            <a:ext cx="451935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Açõ</a:t>
            </a: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es</a:t>
            </a:r>
          </a:p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Corretivas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65474" y="4791075"/>
            <a:ext cx="451935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H</a:t>
            </a: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istórico Completo</a:t>
            </a:r>
          </a:p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para Auditoria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88629" y="6225998"/>
            <a:ext cx="272959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</a:t>
            </a: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orizar eventos de forma inteligente.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78210" y="6130748"/>
            <a:ext cx="272959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Aut</a:t>
            </a: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omatizar respostas com lógica "SE acontecer X, FAÇA Y".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069778" y="6121223"/>
            <a:ext cx="272959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Res</a:t>
            </a: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olver ou notificar sobre problemas instantaneamente.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360353" y="6245048"/>
            <a:ext cx="272959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Registr</a:t>
            </a:r>
            <a:r>
              <a:rPr lang="en-US"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ar tudo para consultas e auditorias.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5680450" y="7503787"/>
            <a:ext cx="2049568" cy="2377747"/>
          </a:xfrm>
          <a:custGeom>
            <a:avLst/>
            <a:gdLst/>
            <a:ahLst/>
            <a:cxnLst/>
            <a:rect r="r" b="b" t="t" l="l"/>
            <a:pathLst>
              <a:path h="2377747" w="2049568">
                <a:moveTo>
                  <a:pt x="0" y="0"/>
                </a:moveTo>
                <a:lnTo>
                  <a:pt x="2049568" y="0"/>
                </a:lnTo>
                <a:lnTo>
                  <a:pt x="2049568" y="2377747"/>
                </a:lnTo>
                <a:lnTo>
                  <a:pt x="0" y="23777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4" cy="10287000"/>
          </a:xfrm>
          <a:custGeom>
            <a:avLst/>
            <a:gdLst/>
            <a:ahLst/>
            <a:cxnLst/>
            <a:rect r="r" b="b" t="t" l="l"/>
            <a:pathLst>
              <a:path h="10287000" w="18288004">
                <a:moveTo>
                  <a:pt x="0" y="0"/>
                </a:moveTo>
                <a:lnTo>
                  <a:pt x="18288004" y="0"/>
                </a:lnTo>
                <a:lnTo>
                  <a:pt x="18288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-3473" r="0" b="-34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4686" y="8258402"/>
            <a:ext cx="2647834" cy="7083112"/>
          </a:xfrm>
          <a:custGeom>
            <a:avLst/>
            <a:gdLst/>
            <a:ahLst/>
            <a:cxnLst/>
            <a:rect r="r" b="b" t="t" l="l"/>
            <a:pathLst>
              <a:path h="7083112" w="2647834">
                <a:moveTo>
                  <a:pt x="0" y="0"/>
                </a:moveTo>
                <a:lnTo>
                  <a:pt x="2647834" y="0"/>
                </a:lnTo>
                <a:lnTo>
                  <a:pt x="2647834" y="7083112"/>
                </a:lnTo>
                <a:lnTo>
                  <a:pt x="0" y="7083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393912" y="7500338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899638" y="9254788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393912" y="9254788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08676" y="1256775"/>
            <a:ext cx="4758450" cy="7773450"/>
          </a:xfrm>
          <a:custGeom>
            <a:avLst/>
            <a:gdLst/>
            <a:ahLst/>
            <a:cxnLst/>
            <a:rect r="r" b="b" t="t" l="l"/>
            <a:pathLst>
              <a:path h="7773450" w="4758450">
                <a:moveTo>
                  <a:pt x="0" y="0"/>
                </a:moveTo>
                <a:lnTo>
                  <a:pt x="4758450" y="0"/>
                </a:lnTo>
                <a:lnTo>
                  <a:pt x="4758450" y="7773450"/>
                </a:lnTo>
                <a:lnTo>
                  <a:pt x="0" y="77734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33951" y="2371100"/>
            <a:ext cx="4307900" cy="5779479"/>
          </a:xfrm>
          <a:custGeom>
            <a:avLst/>
            <a:gdLst/>
            <a:ahLst/>
            <a:cxnLst/>
            <a:rect r="r" b="b" t="t" l="l"/>
            <a:pathLst>
              <a:path h="5779479" w="4307900">
                <a:moveTo>
                  <a:pt x="0" y="0"/>
                </a:moveTo>
                <a:lnTo>
                  <a:pt x="4307900" y="0"/>
                </a:lnTo>
                <a:lnTo>
                  <a:pt x="4307900" y="5779478"/>
                </a:lnTo>
                <a:lnTo>
                  <a:pt x="0" y="57794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1482" t="-794" r="-5148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98001" y="2023400"/>
            <a:ext cx="761895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 Inteligência do Sistema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8001" y="4859913"/>
            <a:ext cx="7618950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</a:t>
            </a: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onstruir o cérebro do sistema com a lógica de decisão.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Criar uma tabela de Regras (a condição "SE...") e uma de Ações (a consequência "...ENTÃO").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Meu trabalho é conectar o problema à solução de forma automática.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680450" y="7503787"/>
            <a:ext cx="2049568" cy="2377747"/>
          </a:xfrm>
          <a:custGeom>
            <a:avLst/>
            <a:gdLst/>
            <a:ahLst/>
            <a:cxnLst/>
            <a:rect r="r" b="b" t="t" l="l"/>
            <a:pathLst>
              <a:path h="2377747" w="2049568">
                <a:moveTo>
                  <a:pt x="0" y="0"/>
                </a:moveTo>
                <a:lnTo>
                  <a:pt x="2049568" y="0"/>
                </a:lnTo>
                <a:lnTo>
                  <a:pt x="2049568" y="2377747"/>
                </a:lnTo>
                <a:lnTo>
                  <a:pt x="0" y="23777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4" cy="10287000"/>
          </a:xfrm>
          <a:custGeom>
            <a:avLst/>
            <a:gdLst/>
            <a:ahLst/>
            <a:cxnLst/>
            <a:rect r="r" b="b" t="t" l="l"/>
            <a:pathLst>
              <a:path h="10287000" w="18288004">
                <a:moveTo>
                  <a:pt x="0" y="0"/>
                </a:moveTo>
                <a:lnTo>
                  <a:pt x="18288004" y="0"/>
                </a:lnTo>
                <a:lnTo>
                  <a:pt x="18288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-3473" r="0" b="-34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53312" y="1972858"/>
            <a:ext cx="5180712" cy="3514050"/>
          </a:xfrm>
          <a:custGeom>
            <a:avLst/>
            <a:gdLst/>
            <a:ahLst/>
            <a:cxnLst/>
            <a:rect r="r" b="b" t="t" l="l"/>
            <a:pathLst>
              <a:path h="3514050" w="5180712">
                <a:moveTo>
                  <a:pt x="0" y="0"/>
                </a:moveTo>
                <a:lnTo>
                  <a:pt x="5180712" y="0"/>
                </a:lnTo>
                <a:lnTo>
                  <a:pt x="5180712" y="3514050"/>
                </a:lnTo>
                <a:lnTo>
                  <a:pt x="0" y="351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42204" y="3363208"/>
            <a:ext cx="1663200" cy="1663200"/>
          </a:xfrm>
          <a:custGeom>
            <a:avLst/>
            <a:gdLst/>
            <a:ahLst/>
            <a:cxnLst/>
            <a:rect r="r" b="b" t="t" l="l"/>
            <a:pathLst>
              <a:path h="1663200" w="1663200">
                <a:moveTo>
                  <a:pt x="0" y="0"/>
                </a:moveTo>
                <a:lnTo>
                  <a:pt x="1663200" y="0"/>
                </a:lnTo>
                <a:lnTo>
                  <a:pt x="1663200" y="1663200"/>
                </a:lnTo>
                <a:lnTo>
                  <a:pt x="0" y="1663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250" y="2552526"/>
            <a:ext cx="2354700" cy="2354700"/>
          </a:xfrm>
          <a:custGeom>
            <a:avLst/>
            <a:gdLst/>
            <a:ahLst/>
            <a:cxnLst/>
            <a:rect r="r" b="b" t="t" l="l"/>
            <a:pathLst>
              <a:path h="2354700" w="2354700">
                <a:moveTo>
                  <a:pt x="0" y="0"/>
                </a:moveTo>
                <a:lnTo>
                  <a:pt x="2354700" y="0"/>
                </a:lnTo>
                <a:lnTo>
                  <a:pt x="2354700" y="2354700"/>
                </a:lnTo>
                <a:lnTo>
                  <a:pt x="0" y="2354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211600" y="6555251"/>
            <a:ext cx="3164206" cy="6277930"/>
            <a:chOff x="0" y="0"/>
            <a:chExt cx="4218941" cy="83705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42365" y="1512856"/>
              <a:ext cx="2776576" cy="6857717"/>
            </a:xfrm>
            <a:custGeom>
              <a:avLst/>
              <a:gdLst/>
              <a:ahLst/>
              <a:cxnLst/>
              <a:rect r="r" b="b" t="t" l="l"/>
              <a:pathLst>
                <a:path h="6857717" w="2776576">
                  <a:moveTo>
                    <a:pt x="0" y="0"/>
                  </a:moveTo>
                  <a:lnTo>
                    <a:pt x="2776576" y="0"/>
                  </a:lnTo>
                  <a:lnTo>
                    <a:pt x="2776576" y="6857717"/>
                  </a:lnTo>
                  <a:lnTo>
                    <a:pt x="0" y="6857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8400" y="0"/>
              <a:ext cx="3139600" cy="3139600"/>
            </a:xfrm>
            <a:custGeom>
              <a:avLst/>
              <a:gdLst/>
              <a:ahLst/>
              <a:cxnLst/>
              <a:rect r="r" b="b" t="t" l="l"/>
              <a:pathLst>
                <a:path h="3139600" w="3139600">
                  <a:moveTo>
                    <a:pt x="0" y="0"/>
                  </a:moveTo>
                  <a:lnTo>
                    <a:pt x="3139600" y="0"/>
                  </a:lnTo>
                  <a:lnTo>
                    <a:pt x="3139600" y="3139600"/>
                  </a:lnTo>
                  <a:lnTo>
                    <a:pt x="0" y="313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40000"/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398733"/>
              <a:ext cx="3139600" cy="3139600"/>
            </a:xfrm>
            <a:custGeom>
              <a:avLst/>
              <a:gdLst/>
              <a:ahLst/>
              <a:cxnLst/>
              <a:rect r="r" b="b" t="t" l="l"/>
              <a:pathLst>
                <a:path h="3139600" w="3139600">
                  <a:moveTo>
                    <a:pt x="0" y="0"/>
                  </a:moveTo>
                  <a:lnTo>
                    <a:pt x="3139600" y="0"/>
                  </a:lnTo>
                  <a:lnTo>
                    <a:pt x="3139600" y="3139600"/>
                  </a:lnTo>
                  <a:lnTo>
                    <a:pt x="0" y="313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40000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78737" y="1380375"/>
            <a:ext cx="5100298" cy="7526250"/>
          </a:xfrm>
          <a:custGeom>
            <a:avLst/>
            <a:gdLst/>
            <a:ahLst/>
            <a:cxnLst/>
            <a:rect r="r" b="b" t="t" l="l"/>
            <a:pathLst>
              <a:path h="7526250" w="5100298">
                <a:moveTo>
                  <a:pt x="0" y="0"/>
                </a:moveTo>
                <a:lnTo>
                  <a:pt x="5100298" y="0"/>
                </a:lnTo>
                <a:lnTo>
                  <a:pt x="5100298" y="7526250"/>
                </a:lnTo>
                <a:lnTo>
                  <a:pt x="0" y="7526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069" t="-5435" r="-5239" b="-554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78737" y="1380375"/>
            <a:ext cx="5100298" cy="7526250"/>
          </a:xfrm>
          <a:custGeom>
            <a:avLst/>
            <a:gdLst/>
            <a:ahLst/>
            <a:cxnLst/>
            <a:rect r="r" b="b" t="t" l="l"/>
            <a:pathLst>
              <a:path h="7526250" w="5100298">
                <a:moveTo>
                  <a:pt x="0" y="0"/>
                </a:moveTo>
                <a:lnTo>
                  <a:pt x="5100298" y="0"/>
                </a:lnTo>
                <a:lnTo>
                  <a:pt x="5100298" y="7526250"/>
                </a:lnTo>
                <a:lnTo>
                  <a:pt x="0" y="7526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7713" t="0" r="-8367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602419" y="3867658"/>
            <a:ext cx="8168550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</a:t>
            </a: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onstruir a memória, a "caixa-preta"</a:t>
            </a: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do projeto.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Criar a tabela de Histórico de Ações para registrar cada passo.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Criar</a:t>
            </a: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a tabela de Fontes de Eventos para permitir filtros e análises.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G</a:t>
            </a: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arantir um registro confiável para consultas futuras.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9763" y="1963333"/>
            <a:ext cx="929386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 Memória do Sistema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680450" y="7503787"/>
            <a:ext cx="2049568" cy="2377747"/>
          </a:xfrm>
          <a:custGeom>
            <a:avLst/>
            <a:gdLst/>
            <a:ahLst/>
            <a:cxnLst/>
            <a:rect r="r" b="b" t="t" l="l"/>
            <a:pathLst>
              <a:path h="2377747" w="2049568">
                <a:moveTo>
                  <a:pt x="0" y="0"/>
                </a:moveTo>
                <a:lnTo>
                  <a:pt x="2049568" y="0"/>
                </a:lnTo>
                <a:lnTo>
                  <a:pt x="2049568" y="2377747"/>
                </a:lnTo>
                <a:lnTo>
                  <a:pt x="0" y="23777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DAGyaqsgY4c</dc:identifier>
  <dcterms:modified xsi:type="dcterms:W3CDTF">2011-08-01T06:04:30Z</dcterms:modified>
  <cp:revision>1</cp:revision>
  <dc:title>Cópia de Information Technology Project Proposal by Slidesgo.pptx</dc:title>
</cp:coreProperties>
</file>